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2" d="100"/>
          <a:sy n="72" d="100"/>
        </p:scale>
        <p:origin x="129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Raviteja Y S</a:t>
            </a:r>
          </a:p>
          <a:p>
            <a:r>
              <a:rPr lang="en-US" dirty="0">
                <a:solidFill>
                  <a:schemeClr val="bg2"/>
                </a:solidFill>
                <a:latin typeface="Abadi"/>
                <a:ea typeface="SF Pro" pitchFamily="2" charset="0"/>
                <a:cs typeface="SF Pro" pitchFamily="2" charset="0"/>
              </a:rPr>
              <a:t>6</a:t>
            </a:r>
            <a:r>
              <a:rPr lang="en-US" baseline="30000" dirty="0">
                <a:solidFill>
                  <a:schemeClr val="bg2"/>
                </a:solidFill>
                <a:latin typeface="Abadi"/>
                <a:ea typeface="SF Pro" pitchFamily="2" charset="0"/>
                <a:cs typeface="SF Pro" pitchFamily="2" charset="0"/>
              </a:rPr>
              <a:t>th</a:t>
            </a:r>
            <a:r>
              <a:rPr lang="en-US" dirty="0">
                <a:solidFill>
                  <a:schemeClr val="bg2"/>
                </a:solidFill>
                <a:latin typeface="Abadi"/>
                <a:ea typeface="SF Pro" pitchFamily="2" charset="0"/>
                <a:cs typeface="SF Pro" pitchFamily="2" charset="0"/>
              </a:rPr>
              <a:t> </a:t>
            </a:r>
            <a:r>
              <a:rPr lang="en-US" dirty="0">
                <a:solidFill>
                  <a:schemeClr val="bg2"/>
                </a:solidFill>
                <a:latin typeface="Abadi" panose="020B0604020104020204" pitchFamily="34" charset="0"/>
                <a:ea typeface="SF Pro" pitchFamily="2" charset="0"/>
                <a:cs typeface="SF Pro" pitchFamily="2" charset="0"/>
              </a:rPr>
              <a:t>Aug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
        <p:nvSpPr>
          <p:cNvPr id="3" name="Rectangle 2">
            <a:extLst>
              <a:ext uri="{FF2B5EF4-FFF2-40B4-BE49-F238E27FC236}">
                <a16:creationId xmlns:a16="http://schemas.microsoft.com/office/drawing/2014/main" id="{0A8EB4DC-E3E3-44C4-ADA3-541578241E9D}"/>
              </a:ext>
            </a:extLst>
          </p:cNvPr>
          <p:cNvSpPr/>
          <p:nvPr/>
        </p:nvSpPr>
        <p:spPr>
          <a:xfrm>
            <a:off x="-391494" y="1381537"/>
            <a:ext cx="6975140" cy="1200329"/>
          </a:xfrm>
          <a:prstGeom prst="rect">
            <a:avLst/>
          </a:prstGeom>
          <a:noFill/>
        </p:spPr>
        <p:txBody>
          <a:bodyPr wrap="square" lIns="91440" tIns="45720" rIns="91440" bIns="45720">
            <a:spAutoFit/>
          </a:bodyPr>
          <a:lstStyle/>
          <a:p>
            <a:pPr algn="ctr"/>
            <a:r>
              <a:rPr lang="en-US" sz="3600" b="1" u="sng" cap="none" spc="50" dirty="0">
                <a:ln w="9525" cmpd="sng">
                  <a:solidFill>
                    <a:schemeClr val="accent1"/>
                  </a:solidFill>
                  <a:prstDash val="solid"/>
                </a:ln>
                <a:solidFill>
                  <a:srgbClr val="70AD47">
                    <a:tint val="1000"/>
                  </a:srgbClr>
                </a:solidFill>
                <a:effectLst>
                  <a:glow rad="38100">
                    <a:schemeClr val="accent1">
                      <a:alpha val="40000"/>
                    </a:schemeClr>
                  </a:glow>
                </a:effectLst>
              </a:rPr>
              <a:t>SpaceX Falcon 9 Successful Landing Prediction</a:t>
            </a: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a:lnSpc>
                <a:spcPct val="100000"/>
              </a:lnSpc>
              <a:spcBef>
                <a:spcPts val="1400"/>
              </a:spcBef>
            </a:pPr>
            <a:r>
              <a:rPr lang="en-US" dirty="0"/>
              <a:t>https://github.com/ravitejays/AppliedDataScienceCapstone</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dirty="0"/>
              <a:t>https://github.com/ravitejays/AppliedDataScienceCapstone</a:t>
            </a:r>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sz="2200" dirty="0">
                <a:solidFill>
                  <a:schemeClr val="accent3">
                    <a:lumMod val="25000"/>
                  </a:schemeClr>
                </a:solidFill>
                <a:latin typeface="Abadi"/>
              </a:rPr>
              <a:t>https://github.com/ravitejays/AppliedDataScienceCapstone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dirty="0"/>
              <a:t>https://github.com/ravitejays/AppliedDataScienceCapstone</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a:t>
            </a:r>
          </a:p>
          <a:p>
            <a:pPr>
              <a:lnSpc>
                <a:spcPct val="100000"/>
              </a:lnSpc>
              <a:spcBef>
                <a:spcPts val="1400"/>
              </a:spcBef>
            </a:pPr>
            <a:r>
              <a:rPr lang="en-US" dirty="0"/>
              <a:t>https://github.com/ravitejays/AppliedDataScienceCapstone</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r>
              <a:rPr lang="en-US" sz="2200" dirty="0">
                <a:solidFill>
                  <a:schemeClr val="accent3">
                    <a:lumMod val="25000"/>
                  </a:schemeClr>
                </a:solidFill>
                <a:latin typeface="Abadi" panose="020B0604020104020204" pitchFamily="34" charset="0"/>
              </a:rPr>
              <a:t>SVM, KNN and Logistic Regression perform well in terms of prediction accuracy for this dataset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p>
          <a:p>
            <a:pPr>
              <a:lnSpc>
                <a:spcPct val="100000"/>
              </a:lnSpc>
              <a:spcBef>
                <a:spcPts val="1400"/>
              </a:spcBef>
            </a:pPr>
            <a:r>
              <a:rPr lang="en-US" dirty="0"/>
              <a:t>https://github.com/ravitejays/AppliedDataScienceCapstone</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https://github.com/ravitejays/AppliedDataScienceCapstone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1329</TotalTime>
  <Words>1730</Words>
  <Application>Microsoft Office PowerPoint</Application>
  <PresentationFormat>Widescreen</PresentationFormat>
  <Paragraphs>213</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Ravi Teja</cp:lastModifiedBy>
  <cp:revision>205</cp:revision>
  <dcterms:created xsi:type="dcterms:W3CDTF">2021-04-29T18:58:34Z</dcterms:created>
  <dcterms:modified xsi:type="dcterms:W3CDTF">2022-08-19T10:18:41Z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